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79" r:id="rId28"/>
    <p:sldId id="280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2" r:id="rId74"/>
    <p:sldId id="329" r:id="rId75"/>
    <p:sldId id="330" r:id="rId76"/>
    <p:sldId id="333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031" autoAdjust="0"/>
    <p:restoredTop sz="94660"/>
  </p:normalViewPr>
  <p:slideViewPr>
    <p:cSldViewPr>
      <p:cViewPr varScale="1">
        <p:scale>
          <a:sx n="70" d="100"/>
          <a:sy n="70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CEE65-F091-4419-B60A-97E8522DDB93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D41D1-8F80-4CCF-9C8F-A15B71ACF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D41D1-8F80-4CCF-9C8F-A15B71ACF44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F02D493-DEB8-474F-A76C-6203354588B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B955B58-A593-414B-B956-F13298971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2857496"/>
            <a:ext cx="6172200" cy="1428760"/>
          </a:xfrm>
        </p:spPr>
        <p:txBody>
          <a:bodyPr>
            <a:normAutofit/>
          </a:bodyPr>
          <a:lstStyle/>
          <a:p>
            <a:r>
              <a:rPr lang="ru-RU" dirty="0" smtClean="0"/>
              <a:t>     ОБЯЗАТЕЛЬНЫХ ЗАНЯТИЙ С РЕБЁНКОМ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4857760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3600" b="1" dirty="0">
                <a:solidFill>
                  <a:srgbClr val="575F6D"/>
                </a:solidFill>
              </a:rPr>
              <a:t>Для ярких и счастливых </a:t>
            </a:r>
            <a:r>
              <a:rPr lang="ru-RU" sz="3600" b="1" dirty="0" smtClean="0">
                <a:solidFill>
                  <a:srgbClr val="575F6D"/>
                </a:solidFill>
              </a:rPr>
              <a:t>воспоминаний о детстве…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1142984"/>
            <a:ext cx="46326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75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10. Приготовить жжёный сахар в ложечке.</a:t>
            </a:r>
            <a:endParaRPr lang="ru-RU" sz="3200" dirty="0"/>
          </a:p>
        </p:txBody>
      </p:sp>
      <p:pic>
        <p:nvPicPr>
          <p:cNvPr id="4" name="Содержимое 3" descr="1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993" y="1447800"/>
            <a:ext cx="7169564" cy="48006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11. Вырезать гирлянды бумажных человечков.</a:t>
            </a:r>
            <a:endParaRPr lang="ru-RU" sz="3200" dirty="0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571612"/>
            <a:ext cx="6715172" cy="4500594"/>
          </a:xfr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12. Показывать театр теней.</a:t>
            </a:r>
            <a:endParaRPr lang="ru-RU" sz="3200" dirty="0"/>
          </a:p>
        </p:txBody>
      </p:sp>
      <p:pic>
        <p:nvPicPr>
          <p:cNvPr id="6" name="Содержимое 5" descr="nty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450" y="1447800"/>
            <a:ext cx="7198650" cy="4800600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13. Пускать блинчики на воде.</a:t>
            </a:r>
            <a:endParaRPr lang="ru-RU" sz="3200" dirty="0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rcRect b="11390"/>
          <a:stretch>
            <a:fillRect/>
          </a:stretch>
        </p:blipFill>
        <p:spPr>
          <a:xfrm>
            <a:off x="1643042" y="1428736"/>
            <a:ext cx="6858048" cy="4786346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14. Рисовать мультфильм на полях тетради.</a:t>
            </a:r>
            <a:endParaRPr lang="ru-RU" sz="3200" dirty="0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928802"/>
            <a:ext cx="6286544" cy="3857652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15. Устроить жилище в коробке от холодильника.</a:t>
            </a:r>
            <a:endParaRPr lang="ru-RU" sz="3200" dirty="0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298" y="1447800"/>
            <a:ext cx="7390953" cy="48006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16. Плести венки.</a:t>
            </a:r>
            <a:endParaRPr lang="ru-RU" sz="3200" dirty="0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504553"/>
            <a:ext cx="7499350" cy="4687094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17. Делать извержение вулкана из лимонной кислоты и соды.</a:t>
            </a:r>
            <a:endParaRPr lang="ru-RU" sz="3200" dirty="0"/>
          </a:p>
        </p:txBody>
      </p:sp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643050"/>
            <a:ext cx="7072362" cy="4500594"/>
          </a:xfr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18. Показать фокус с наэлектризованными бумажными фигурками.</a:t>
            </a:r>
            <a:endParaRPr lang="ru-RU" sz="3200" dirty="0"/>
          </a:p>
        </p:txBody>
      </p:sp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rcRect r="5156"/>
          <a:stretch>
            <a:fillRect/>
          </a:stretch>
        </p:blipFill>
        <p:spPr>
          <a:xfrm>
            <a:off x="2786050" y="1785926"/>
            <a:ext cx="4611615" cy="4800600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19. Писать под копирку.</a:t>
            </a:r>
            <a:endParaRPr lang="ru-RU" sz="3200" dirty="0"/>
          </a:p>
        </p:txBody>
      </p:sp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553" y="1447800"/>
            <a:ext cx="7206443" cy="4800600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85794"/>
            <a:ext cx="7715304" cy="714380"/>
          </a:xfrm>
        </p:spPr>
        <p:txBody>
          <a:bodyPr/>
          <a:lstStyle/>
          <a:p>
            <a:pPr algn="ctr"/>
            <a:r>
              <a:rPr lang="ru-RU" sz="3200" dirty="0" smtClean="0"/>
              <a:t>1. Пускать солнечные зайчики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0" y="1714488"/>
            <a:ext cx="4286280" cy="4830802"/>
          </a:xfrm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75 ОБЯЗАТЕЛЬНЫХ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ЗАНЯТИЙ С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РЕБЁНКОМ </a:t>
            </a:r>
          </a:p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ДЛЯ ЯРКИХ И СЧАСТЛИВЫХ ВОСПОМИНАНИЙ О ДЕТСТВЕ…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20. Сделать брызгалки из бутылок и устроить сражение.</a:t>
            </a:r>
            <a:endParaRPr lang="ru-RU" sz="3200" dirty="0"/>
          </a:p>
        </p:txBody>
      </p:sp>
      <p:pic>
        <p:nvPicPr>
          <p:cNvPr id="4" name="Содержимое 3" descr="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775" y="1562100"/>
            <a:ext cx="6858000" cy="4572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21. Слушать пение птиц.</a:t>
            </a:r>
            <a:endParaRPr lang="ru-RU" sz="3200" dirty="0"/>
          </a:p>
        </p:txBody>
      </p:sp>
      <p:pic>
        <p:nvPicPr>
          <p:cNvPr id="6" name="Содержимое 5" descr="bi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7368" y="1447800"/>
            <a:ext cx="7234813" cy="48006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22. Пускать щепки по течению, рыть каналы и делать запруды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785926"/>
            <a:ext cx="6143668" cy="4286279"/>
          </a:xfr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23. Построить шалаш.</a:t>
            </a:r>
            <a:endParaRPr lang="ru-RU" sz="3200" dirty="0"/>
          </a:p>
        </p:txBody>
      </p:sp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643050"/>
            <a:ext cx="5429288" cy="4286280"/>
          </a:xfr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467600" cy="120334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24. Трясти ветку дерева, когда ребёнок стоит под ней и устраивать листопад (снегопад, дождик).</a:t>
            </a:r>
            <a:endParaRPr lang="ru-RU" sz="3200" dirty="0"/>
          </a:p>
        </p:txBody>
      </p:sp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785926"/>
            <a:ext cx="6500858" cy="4286280"/>
          </a:xfr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25. Наблюдать восход и закат.</a:t>
            </a:r>
            <a:endParaRPr lang="ru-RU" sz="3200" dirty="0"/>
          </a:p>
        </p:txBody>
      </p:sp>
      <p:pic>
        <p:nvPicPr>
          <p:cNvPr id="6" name="Содержимое 5" descr="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073" y="1447800"/>
            <a:ext cx="7205403" cy="4800600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26. Любоваться лунной дорожкой.</a:t>
            </a:r>
            <a:endParaRPr lang="ru-RU" sz="3200" dirty="0"/>
          </a:p>
        </p:txBody>
      </p:sp>
      <p:pic>
        <p:nvPicPr>
          <p:cNvPr id="4" name="Содержимое 3" descr="26.jpg"/>
          <p:cNvPicPr>
            <a:picLocks noGrp="1" noChangeAspect="1"/>
          </p:cNvPicPr>
          <p:nvPr>
            <p:ph idx="1"/>
          </p:nvPr>
        </p:nvPicPr>
        <p:blipFill>
          <a:blip r:embed="rId2"/>
          <a:srcRect b="3640"/>
          <a:stretch>
            <a:fillRect/>
          </a:stretch>
        </p:blipFill>
        <p:spPr>
          <a:xfrm>
            <a:off x="1857356" y="1785926"/>
            <a:ext cx="6667500" cy="428628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27. Смотреть на облака и придумывать, на что они похожи.</a:t>
            </a:r>
            <a:endParaRPr lang="ru-RU" sz="3200" dirty="0"/>
          </a:p>
        </p:txBody>
      </p:sp>
      <p:pic>
        <p:nvPicPr>
          <p:cNvPr id="6" name="Содержимое 5" descr="27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2000240"/>
            <a:ext cx="5357850" cy="3643338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28. Сделать флюгер и ловушку для ветра.</a:t>
            </a:r>
            <a:endParaRPr lang="ru-RU" sz="3200" dirty="0"/>
          </a:p>
        </p:txBody>
      </p:sp>
      <p:pic>
        <p:nvPicPr>
          <p:cNvPr id="4" name="Содержимое 3" descr="2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501" y="1447800"/>
            <a:ext cx="6388547" cy="4800600"/>
          </a:xfr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29. Светить в темноте фонариком.</a:t>
            </a:r>
            <a:endParaRPr lang="ru-RU" sz="3200" dirty="0"/>
          </a:p>
        </p:txBody>
      </p:sp>
      <p:pic>
        <p:nvPicPr>
          <p:cNvPr id="6" name="Содержимое 5" descr="dar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928802"/>
            <a:ext cx="5429288" cy="385765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2. Наблюдать как прорастают семена.</a:t>
            </a:r>
            <a:endParaRPr lang="ru-RU" sz="3200" dirty="0"/>
          </a:p>
        </p:txBody>
      </p:sp>
      <p:pic>
        <p:nvPicPr>
          <p:cNvPr id="6" name="Содержимое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571612"/>
            <a:ext cx="6643734" cy="4500594"/>
          </a:xfrm>
        </p:spPr>
      </p:pic>
      <p:sp>
        <p:nvSpPr>
          <p:cNvPr id="4" name="Прямоугольник 3"/>
          <p:cNvSpPr/>
          <p:nvPr/>
        </p:nvSpPr>
        <p:spPr>
          <a:xfrm>
            <a:off x="1000100" y="214290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75 ОБЯЗАТЕЛЬНЫХ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ЗАНЯТИЙ С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РЕБЁНКОМ </a:t>
            </a:r>
          </a:p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ДЛЯ ЯРКИХ И СЧАСТЛИВЫХ ВОСПОМИНАНИЙ О ДЕТСТВЕ…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30. Делать осьминогов из одуванчиков и куколок из шиповника.</a:t>
            </a:r>
            <a:endParaRPr lang="ru-RU" sz="3200" dirty="0"/>
          </a:p>
        </p:txBody>
      </p:sp>
      <p:pic>
        <p:nvPicPr>
          <p:cNvPr id="4" name="Содержимое 3" descr="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1447800"/>
            <a:ext cx="3600450" cy="4800600"/>
          </a:xfr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31. Сходить на рыбалку.</a:t>
            </a:r>
            <a:endParaRPr lang="ru-RU" sz="3200" dirty="0"/>
          </a:p>
        </p:txBody>
      </p:sp>
      <p:pic>
        <p:nvPicPr>
          <p:cNvPr id="6" name="Содержимое 5" descr="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571612"/>
            <a:ext cx="6715172" cy="4572032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32. Оставлять отпечатки тела на снегу.</a:t>
            </a:r>
            <a:endParaRPr lang="ru-RU" sz="3200" dirty="0"/>
          </a:p>
        </p:txBody>
      </p:sp>
      <p:pic>
        <p:nvPicPr>
          <p:cNvPr id="4" name="Содержимое 3" descr="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785926"/>
            <a:ext cx="6929486" cy="4643470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33. Кормить птиц.</a:t>
            </a:r>
            <a:endParaRPr lang="ru-RU" sz="3200" dirty="0"/>
          </a:p>
        </p:txBody>
      </p:sp>
      <p:pic>
        <p:nvPicPr>
          <p:cNvPr id="4" name="Содержимое 3" descr="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1585912"/>
            <a:ext cx="6667500" cy="4524375"/>
          </a:xfr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34. Делать </a:t>
            </a:r>
            <a:r>
              <a:rPr lang="ru-RU" sz="3200" dirty="0" err="1" smtClean="0"/>
              <a:t>секретики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Содержимое 3" descr="34.jpg"/>
          <p:cNvPicPr>
            <a:picLocks noGrp="1" noChangeAspect="1"/>
          </p:cNvPicPr>
          <p:nvPr>
            <p:ph idx="1"/>
          </p:nvPr>
        </p:nvPicPr>
        <p:blipFill>
          <a:blip r:embed="rId2"/>
          <a:srcRect b="8135"/>
          <a:stretch>
            <a:fillRect/>
          </a:stretch>
        </p:blipFill>
        <p:spPr>
          <a:xfrm>
            <a:off x="1667852" y="1447800"/>
            <a:ext cx="7033846" cy="4410092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35. Строить дом из мебели.</a:t>
            </a:r>
            <a:endParaRPr lang="ru-RU" sz="3200" dirty="0"/>
          </a:p>
        </p:txBody>
      </p:sp>
      <p:pic>
        <p:nvPicPr>
          <p:cNvPr id="4" name="Содержимое 3" descr="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775" y="1733550"/>
            <a:ext cx="6350000" cy="4229100"/>
          </a:xfr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36. Сидеть у костра и жарить хлеб на прутике.</a:t>
            </a:r>
            <a:endParaRPr lang="ru-RU" sz="3200" dirty="0"/>
          </a:p>
        </p:txBody>
      </p:sp>
      <p:pic>
        <p:nvPicPr>
          <p:cNvPr id="4" name="Содержимое 3" descr="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245" y="1447800"/>
            <a:ext cx="7205060" cy="48006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37. Запускать воздушного змея.</a:t>
            </a:r>
            <a:endParaRPr lang="ru-RU" sz="3200" dirty="0"/>
          </a:p>
        </p:txBody>
      </p:sp>
      <p:pic>
        <p:nvPicPr>
          <p:cNvPr id="4" name="Содержимое 3" descr="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2000240"/>
            <a:ext cx="5929354" cy="35719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38. Крутить ребёнка за руки.</a:t>
            </a:r>
            <a:endParaRPr lang="ru-RU" sz="3200" dirty="0"/>
          </a:p>
        </p:txBody>
      </p:sp>
      <p:pic>
        <p:nvPicPr>
          <p:cNvPr id="6" name="Содержимое 5" descr="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928802"/>
            <a:ext cx="5715040" cy="3786214"/>
          </a:xfr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928670"/>
            <a:ext cx="7467600" cy="28575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39. Построить замок из песка, закапываться в песок или вырыть глубокий колодец, чтобы достать до воды.</a:t>
            </a:r>
            <a:endParaRPr lang="ru-RU" sz="3200" dirty="0"/>
          </a:p>
        </p:txBody>
      </p:sp>
      <p:pic>
        <p:nvPicPr>
          <p:cNvPr id="4" name="Содержимое 3" descr="sand_pesok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2214554"/>
            <a:ext cx="5715000" cy="3838575"/>
          </a:xfr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92867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3. Вместе скатиться с высокой ледяной горы.</a:t>
            </a:r>
            <a:endParaRPr lang="ru-RU" sz="3200" dirty="0"/>
          </a:p>
        </p:txBody>
      </p:sp>
      <p:pic>
        <p:nvPicPr>
          <p:cNvPr id="4" name="Содержимое 3" descr="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2285992"/>
            <a:ext cx="6048400" cy="3941772"/>
          </a:xfrm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75 ОБЯЗАТЕЛЬНЫХ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ЗАНЯТИЙ С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РЕБЁНКОМ </a:t>
            </a:r>
          </a:p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ДЛЯ ЯРКИХ И СЧАСТЛИВЫХ ВОСПОМИНАНИЙ О ДЕТСТВЕ…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40. Сидеть в темноте, при свечах.</a:t>
            </a:r>
            <a:endParaRPr lang="ru-RU" sz="3200" dirty="0"/>
          </a:p>
        </p:txBody>
      </p:sp>
      <p:pic>
        <p:nvPicPr>
          <p:cNvPr id="5" name="Содержимое 4" descr="wa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073" y="1447800"/>
            <a:ext cx="7205403" cy="4800600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41. Делать чёртиков из намыленных волос.</a:t>
            </a:r>
            <a:endParaRPr lang="ru-RU" sz="3200" dirty="0"/>
          </a:p>
        </p:txBody>
      </p:sp>
      <p:pic>
        <p:nvPicPr>
          <p:cNvPr id="4" name="Содержимое 3" descr="41.jpg"/>
          <p:cNvPicPr>
            <a:picLocks noGrp="1" noChangeAspect="1"/>
          </p:cNvPicPr>
          <p:nvPr>
            <p:ph idx="1"/>
          </p:nvPr>
        </p:nvPicPr>
        <p:blipFill>
          <a:blip r:embed="rId2"/>
          <a:srcRect b="10606"/>
          <a:stretch>
            <a:fillRect/>
          </a:stretch>
        </p:blipFill>
        <p:spPr>
          <a:xfrm>
            <a:off x="2000232" y="1857364"/>
            <a:ext cx="6072230" cy="4000528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42. Дуть в пустую бутылку.</a:t>
            </a:r>
            <a:endParaRPr lang="ru-RU" sz="3200" dirty="0"/>
          </a:p>
        </p:txBody>
      </p:sp>
      <p:pic>
        <p:nvPicPr>
          <p:cNvPr id="4" name="Содержимое 3" descr="42.jpg"/>
          <p:cNvPicPr>
            <a:picLocks noGrp="1" noChangeAspect="1"/>
          </p:cNvPicPr>
          <p:nvPr>
            <p:ph idx="1"/>
          </p:nvPr>
        </p:nvPicPr>
        <p:blipFill>
          <a:blip r:embed="rId2"/>
          <a:srcRect b="13169"/>
          <a:stretch>
            <a:fillRect/>
          </a:stretch>
        </p:blipFill>
        <p:spPr>
          <a:xfrm>
            <a:off x="2071670" y="1928802"/>
            <a:ext cx="5953144" cy="3500462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43. Повторять одно слово много раз, чтобы оно превратилось в другое.</a:t>
            </a:r>
            <a:endParaRPr lang="ru-RU" sz="3200" dirty="0"/>
          </a:p>
        </p:txBody>
      </p:sp>
      <p:pic>
        <p:nvPicPr>
          <p:cNvPr id="4" name="Содержимое 3" descr="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928802"/>
            <a:ext cx="5715000" cy="3810000"/>
          </a:xfr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44. Издавать победный крик </a:t>
            </a:r>
            <a:r>
              <a:rPr lang="ru-RU" sz="3200" dirty="0" err="1" smtClean="0"/>
              <a:t>каманчей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6" name="Содержимое 5" descr="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221" y="1447800"/>
            <a:ext cx="6129108" cy="4800600"/>
          </a:xfr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45. Удивляться своей гигантской тени и играть с тенями в догонялки.</a:t>
            </a:r>
            <a:endParaRPr lang="ru-RU" sz="3200" dirty="0"/>
          </a:p>
        </p:txBody>
      </p:sp>
      <p:pic>
        <p:nvPicPr>
          <p:cNvPr id="4" name="Содержимое 3" descr="45.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2237" y="1447800"/>
            <a:ext cx="7165075" cy="4800600"/>
          </a:xfr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46. Прыгнуть в центр лужи.</a:t>
            </a:r>
            <a:endParaRPr lang="ru-RU" sz="3200" dirty="0"/>
          </a:p>
        </p:txBody>
      </p:sp>
      <p:pic>
        <p:nvPicPr>
          <p:cNvPr id="4" name="Содержимое 3" descr="46.jpg"/>
          <p:cNvPicPr>
            <a:picLocks noGrp="1" noChangeAspect="1"/>
          </p:cNvPicPr>
          <p:nvPr>
            <p:ph idx="1"/>
          </p:nvPr>
        </p:nvPicPr>
        <p:blipFill>
          <a:blip r:embed="rId2"/>
          <a:srcRect b="11864"/>
          <a:stretch>
            <a:fillRect/>
          </a:stretch>
        </p:blipFill>
        <p:spPr>
          <a:xfrm>
            <a:off x="1785918" y="1857364"/>
            <a:ext cx="6500858" cy="3714776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47. Делать записи молоком.</a:t>
            </a:r>
            <a:endParaRPr lang="ru-RU" sz="3200" dirty="0"/>
          </a:p>
        </p:txBody>
      </p:sp>
      <p:pic>
        <p:nvPicPr>
          <p:cNvPr id="4" name="Содержимое 3" descr="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900" y="1466850"/>
            <a:ext cx="7143750" cy="47625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48. Устроить бурю в стакане воды.</a:t>
            </a:r>
            <a:endParaRPr lang="ru-RU" sz="3200" dirty="0"/>
          </a:p>
        </p:txBody>
      </p:sp>
      <p:pic>
        <p:nvPicPr>
          <p:cNvPr id="4" name="Содержимое 3" descr="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883" y="1447800"/>
            <a:ext cx="3605784" cy="476728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49. Закопать сокровище в тарелке с кашей.</a:t>
            </a:r>
            <a:endParaRPr lang="ru-RU" sz="3200" dirty="0"/>
          </a:p>
        </p:txBody>
      </p:sp>
      <p:pic>
        <p:nvPicPr>
          <p:cNvPr id="4" name="Содержимое 3" descr="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654540"/>
            <a:ext cx="7280304" cy="438712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8572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5. Принести с мороза и поставить в воду ветку.</a:t>
            </a:r>
            <a:endParaRPr lang="ru-RU" sz="3200" dirty="0"/>
          </a:p>
        </p:txBody>
      </p:sp>
      <p:pic>
        <p:nvPicPr>
          <p:cNvPr id="8" name="Содержимое 7" descr="2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992" y="2000240"/>
            <a:ext cx="3274476" cy="4410092"/>
          </a:xfrm>
        </p:spPr>
      </p:pic>
      <p:sp>
        <p:nvSpPr>
          <p:cNvPr id="4" name="Прямоугольник 3"/>
          <p:cNvSpPr/>
          <p:nvPr/>
        </p:nvSpPr>
        <p:spPr>
          <a:xfrm>
            <a:off x="1000100" y="214290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75 ОБЯЗАТЕЛЬНЫХ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ЗАНЯТИЙ С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РЕБЁНКОМ </a:t>
            </a:r>
          </a:p>
          <a:p>
            <a:pPr lvl="0"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ДЛЯ ЯРКИХ И СЧАСТЛИВЫХ ВОСПОМИНАНИЙ О ДЕТСТВЕ…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50. Объясняться знаками.</a:t>
            </a:r>
            <a:endParaRPr lang="ru-RU" sz="3200" dirty="0"/>
          </a:p>
        </p:txBody>
      </p:sp>
      <p:pic>
        <p:nvPicPr>
          <p:cNvPr id="4" name="Содержимое 3" descr="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887" y="1704975"/>
            <a:ext cx="5819775" cy="4286250"/>
          </a:xfr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51. Сделать носики из крылаток клёна, ордена из репейника, серёжки из черешен.</a:t>
            </a:r>
            <a:endParaRPr lang="ru-RU" sz="3200" dirty="0"/>
          </a:p>
        </p:txBody>
      </p:sp>
      <p:pic>
        <p:nvPicPr>
          <p:cNvPr id="4" name="Содержимое 3" descr="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1" y="1737801"/>
            <a:ext cx="7286654" cy="4611124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52. Дуть на пушинку.</a:t>
            </a:r>
            <a:endParaRPr lang="ru-RU" sz="3200" dirty="0"/>
          </a:p>
        </p:txBody>
      </p:sp>
      <p:pic>
        <p:nvPicPr>
          <p:cNvPr id="4" name="Содержимое 3" descr="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785926"/>
            <a:ext cx="5286412" cy="4000528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53. Оставить травинку в муравейнике и потом попробовать муравьиную кислоту.</a:t>
            </a:r>
            <a:endParaRPr lang="ru-RU" sz="3200" dirty="0"/>
          </a:p>
        </p:txBody>
      </p:sp>
      <p:pic>
        <p:nvPicPr>
          <p:cNvPr id="4" name="Содержимое 3" descr="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083" y="1447800"/>
            <a:ext cx="6703383" cy="4800600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54. Есть заячью капусту, сосать смолу, слизывать берёзовый сок и кленовый сироп, жевать травинки.</a:t>
            </a:r>
            <a:endParaRPr lang="ru-RU" sz="3200" dirty="0"/>
          </a:p>
        </p:txBody>
      </p:sp>
      <p:pic>
        <p:nvPicPr>
          <p:cNvPr id="4" name="Содержимое 3" descr="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7231" y="1785938"/>
            <a:ext cx="6400800" cy="4286268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55. Выдавливать формочками печенье.</a:t>
            </a:r>
            <a:endParaRPr lang="ru-RU" sz="3200" dirty="0"/>
          </a:p>
        </p:txBody>
      </p:sp>
      <p:pic>
        <p:nvPicPr>
          <p:cNvPr id="6" name="Содержимое 5" descr="55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210" y="1447800"/>
            <a:ext cx="4931130" cy="48006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56. Нанизывать ягодки на травинку.</a:t>
            </a:r>
            <a:endParaRPr lang="ru-RU" sz="3200" dirty="0"/>
          </a:p>
        </p:txBody>
      </p:sp>
      <p:pic>
        <p:nvPicPr>
          <p:cNvPr id="4" name="Содержимое 3" descr="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4" y="1447800"/>
            <a:ext cx="4214842" cy="480060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57. Играть в циклопов.</a:t>
            </a:r>
            <a:endParaRPr lang="ru-RU" sz="3200" dirty="0"/>
          </a:p>
        </p:txBody>
      </p:sp>
      <p:pic>
        <p:nvPicPr>
          <p:cNvPr id="4" name="Содержимое 3" descr="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5" y="1447800"/>
            <a:ext cx="7329160" cy="4800600"/>
          </a:xfr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58. Петь хором.</a:t>
            </a:r>
            <a:endParaRPr lang="ru-RU" sz="3200" dirty="0"/>
          </a:p>
        </p:txBody>
      </p:sp>
      <p:pic>
        <p:nvPicPr>
          <p:cNvPr id="4" name="Содержимое 3" descr="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2000240"/>
            <a:ext cx="6000792" cy="3571900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59. Починить любимую игрушку.</a:t>
            </a:r>
            <a:endParaRPr lang="ru-RU" sz="3200" dirty="0"/>
          </a:p>
        </p:txBody>
      </p:sp>
      <p:pic>
        <p:nvPicPr>
          <p:cNvPr id="4" name="Содержимое 3" descr="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805" y="1447800"/>
            <a:ext cx="7207939" cy="4800600"/>
          </a:xfr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6. Смотреть на звёзды.</a:t>
            </a:r>
            <a:endParaRPr lang="ru-RU" sz="3200" dirty="0"/>
          </a:p>
        </p:txBody>
      </p:sp>
      <p:pic>
        <p:nvPicPr>
          <p:cNvPr id="6" name="Содержимое 5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504553"/>
            <a:ext cx="7499350" cy="4687094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60. Пускать мыльные </a:t>
            </a:r>
            <a:r>
              <a:rPr lang="ru-RU" sz="3200" dirty="0" err="1" smtClean="0"/>
              <a:t>пузырики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Содержимое 3" descr="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857364"/>
            <a:ext cx="7499350" cy="3767833"/>
          </a:xfr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61. Наряжать ёлку.</a:t>
            </a:r>
            <a:endParaRPr lang="ru-RU" sz="3200" dirty="0"/>
          </a:p>
        </p:txBody>
      </p:sp>
      <p:pic>
        <p:nvPicPr>
          <p:cNvPr id="6" name="Содержимое 5" descr="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428736"/>
            <a:ext cx="5857916" cy="4500594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62. Свистеть через стручок акации.</a:t>
            </a:r>
            <a:endParaRPr lang="ru-RU" sz="3200" dirty="0"/>
          </a:p>
        </p:txBody>
      </p:sp>
      <p:pic>
        <p:nvPicPr>
          <p:cNvPr id="4" name="Содержимое 3" descr="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284" y="1447800"/>
            <a:ext cx="6578981" cy="480060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63. Смастерить кукольный домик.</a:t>
            </a:r>
            <a:endParaRPr lang="ru-RU" sz="3200" dirty="0"/>
          </a:p>
        </p:txBody>
      </p:sp>
      <p:pic>
        <p:nvPicPr>
          <p:cNvPr id="4" name="Содержимое 3" descr="6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395" y="1569720"/>
            <a:ext cx="6080760" cy="4556760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64. Залезть на дерево.</a:t>
            </a:r>
            <a:endParaRPr lang="ru-RU" sz="3200" dirty="0"/>
          </a:p>
        </p:txBody>
      </p:sp>
      <p:pic>
        <p:nvPicPr>
          <p:cNvPr id="4" name="Содержимое 3" descr="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124" y="1447800"/>
            <a:ext cx="7197301" cy="48006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65. Играть в привидений.</a:t>
            </a:r>
            <a:endParaRPr lang="ru-RU" sz="3200" dirty="0"/>
          </a:p>
        </p:txBody>
      </p:sp>
      <p:pic>
        <p:nvPicPr>
          <p:cNvPr id="4" name="Содержимое 3" descr="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525" y="2033587"/>
            <a:ext cx="6286500" cy="3629025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66. Придумывать маскарадные костюмы и наряжаться.</a:t>
            </a:r>
            <a:endParaRPr lang="ru-RU" sz="3200" dirty="0"/>
          </a:p>
        </p:txBody>
      </p:sp>
      <p:pic>
        <p:nvPicPr>
          <p:cNvPr id="6" name="Содержимое 5" descr="66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475" y="1447800"/>
            <a:ext cx="4800600" cy="48006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67. Говорить о мечтах.</a:t>
            </a:r>
            <a:endParaRPr lang="ru-RU" sz="3200" dirty="0"/>
          </a:p>
        </p:txBody>
      </p:sp>
      <p:pic>
        <p:nvPicPr>
          <p:cNvPr id="4" name="Содержимое 3" descr="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100" y="2019300"/>
            <a:ext cx="5467350" cy="3657600"/>
          </a:xfr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68. Стучать в самодельный барабан.</a:t>
            </a:r>
            <a:endParaRPr lang="ru-RU" sz="3200" dirty="0"/>
          </a:p>
        </p:txBody>
      </p:sp>
      <p:pic>
        <p:nvPicPr>
          <p:cNvPr id="4" name="Содержимое 3" descr="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69. Выпустить в небо воздушный шар.</a:t>
            </a:r>
            <a:endParaRPr lang="ru-RU" sz="3200" dirty="0"/>
          </a:p>
        </p:txBody>
      </p:sp>
      <p:pic>
        <p:nvPicPr>
          <p:cNvPr id="4" name="Содержимое 3" descr="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504553"/>
            <a:ext cx="7499350" cy="4687094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7. Заштриховать монетки и листья, спрятанные под бумагой.</a:t>
            </a:r>
            <a:endParaRPr lang="ru-RU" sz="3200" dirty="0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1638300"/>
            <a:ext cx="6667500" cy="4419600"/>
          </a:xfr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70. Организовать детский праздник.</a:t>
            </a:r>
            <a:endParaRPr lang="ru-RU" sz="3200" dirty="0"/>
          </a:p>
        </p:txBody>
      </p:sp>
      <p:pic>
        <p:nvPicPr>
          <p:cNvPr id="4" name="Содержимое 3" descr="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354" y="1447800"/>
            <a:ext cx="7212842" cy="4800600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71. Смотреть на мир через цветные стёклышки.</a:t>
            </a:r>
            <a:endParaRPr lang="ru-RU" sz="3200" dirty="0"/>
          </a:p>
        </p:txBody>
      </p:sp>
      <p:pic>
        <p:nvPicPr>
          <p:cNvPr id="4" name="Содержимое 3" descr="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353" y="1447800"/>
            <a:ext cx="7408927" cy="4767282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72. Рисовать на запотевшем стекле.</a:t>
            </a:r>
            <a:endParaRPr lang="ru-RU" sz="3200" dirty="0"/>
          </a:p>
        </p:txBody>
      </p:sp>
      <p:pic>
        <p:nvPicPr>
          <p:cNvPr id="4" name="Содержимое 3" descr="72.jpg"/>
          <p:cNvPicPr>
            <a:picLocks noGrp="1" noChangeAspect="1"/>
          </p:cNvPicPr>
          <p:nvPr>
            <p:ph idx="1"/>
          </p:nvPr>
        </p:nvPicPr>
        <p:blipFill>
          <a:blip r:embed="rId2"/>
          <a:srcRect b="5158"/>
          <a:stretch>
            <a:fillRect/>
          </a:stretch>
        </p:blipFill>
        <p:spPr>
          <a:xfrm>
            <a:off x="1584325" y="1447800"/>
            <a:ext cx="7200900" cy="4552968"/>
          </a:xfr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73. Прыгать в кучи осенней листвы.</a:t>
            </a:r>
            <a:endParaRPr lang="ru-RU" sz="3200" dirty="0"/>
          </a:p>
        </p:txBody>
      </p:sp>
      <p:pic>
        <p:nvPicPr>
          <p:cNvPr id="4" name="Содержимое 3" descr="73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04" y="1447800"/>
            <a:ext cx="7232542" cy="480060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74. Начать обед с десерта.</a:t>
            </a:r>
            <a:endParaRPr lang="ru-RU" sz="3200" dirty="0"/>
          </a:p>
        </p:txBody>
      </p:sp>
      <p:pic>
        <p:nvPicPr>
          <p:cNvPr id="4" name="Содержимое 3" descr="74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571612"/>
            <a:ext cx="6572296" cy="464347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75. Надеть на ребёнка свою одежду.</a:t>
            </a:r>
            <a:endParaRPr lang="ru-RU" sz="3200" dirty="0"/>
          </a:p>
        </p:txBody>
      </p:sp>
      <p:pic>
        <p:nvPicPr>
          <p:cNvPr id="4" name="Содержимое 3" descr="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775" y="1562100"/>
            <a:ext cx="6096000" cy="45720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357298"/>
            <a:ext cx="6172200" cy="189436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928794" y="5429240"/>
            <a:ext cx="6643734" cy="1428760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/>
              <a:t>Презентацию подготовила Руденко М. Ф.</a:t>
            </a:r>
          </a:p>
          <a:p>
            <a:pPr algn="r"/>
            <a:r>
              <a:rPr lang="ru-RU" sz="1400" dirty="0" smtClean="0"/>
              <a:t>Художественное оформление </a:t>
            </a:r>
            <a:r>
              <a:rPr lang="ru-RU" sz="1400" dirty="0" err="1" smtClean="0"/>
              <a:t>Маршева</a:t>
            </a:r>
            <a:r>
              <a:rPr lang="ru-RU" sz="1400" dirty="0" smtClean="0"/>
              <a:t> В. А.</a:t>
            </a:r>
          </a:p>
          <a:p>
            <a:endParaRPr lang="ru-RU" sz="1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8. Трясти карандаш, чтобы казалось, что он стал гибким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rfhfylf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797" y="1447800"/>
            <a:ext cx="5981956" cy="4800600"/>
          </a:xfr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540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9. Дырявить льдинки под струёй воды.</a:t>
            </a:r>
            <a:endParaRPr lang="ru-RU" sz="3200" dirty="0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rcRect b="13333"/>
          <a:stretch>
            <a:fillRect/>
          </a:stretch>
        </p:blipFill>
        <p:spPr>
          <a:xfrm>
            <a:off x="1643042" y="1785926"/>
            <a:ext cx="6786610" cy="3714776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403</TotalTime>
  <Words>703</Words>
  <Application>Microsoft Office PowerPoint</Application>
  <PresentationFormat>Экран (4:3)</PresentationFormat>
  <Paragraphs>89</Paragraphs>
  <Slides>76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Солнцестояние</vt:lpstr>
      <vt:lpstr>     ОБЯЗАТЕЛЬНЫХ ЗАНЯТИЙ С РЕБЁНКОМ</vt:lpstr>
      <vt:lpstr>1. Пускать солнечные зайчики.</vt:lpstr>
      <vt:lpstr>2. Наблюдать как прорастают семена.</vt:lpstr>
      <vt:lpstr>3. Вместе скатиться с высокой ледяной горы.</vt:lpstr>
      <vt:lpstr>5. Принести с мороза и поставить в воду ветку.</vt:lpstr>
      <vt:lpstr>6. Смотреть на звёзды.</vt:lpstr>
      <vt:lpstr>7. Заштриховать монетки и листья, спрятанные под бумагой.</vt:lpstr>
      <vt:lpstr>8. Трясти карандаш, чтобы казалось, что он стал гибким.</vt:lpstr>
      <vt:lpstr>9. Дырявить льдинки под струёй воды.</vt:lpstr>
      <vt:lpstr>10. Приготовить жжёный сахар в ложечке.</vt:lpstr>
      <vt:lpstr>11. Вырезать гирлянды бумажных человечков.</vt:lpstr>
      <vt:lpstr>12. Показывать театр теней.</vt:lpstr>
      <vt:lpstr>13. Пускать блинчики на воде.</vt:lpstr>
      <vt:lpstr>14. Рисовать мультфильм на полях тетради.</vt:lpstr>
      <vt:lpstr>15. Устроить жилище в коробке от холодильника.</vt:lpstr>
      <vt:lpstr>16. Плести венки.</vt:lpstr>
      <vt:lpstr>17. Делать извержение вулкана из лимонной кислоты и соды.</vt:lpstr>
      <vt:lpstr>18. Показать фокус с наэлектризованными бумажными фигурками.</vt:lpstr>
      <vt:lpstr>19. Писать под копирку.</vt:lpstr>
      <vt:lpstr>20. Сделать брызгалки из бутылок и устроить сражение.</vt:lpstr>
      <vt:lpstr>21. Слушать пение птиц.</vt:lpstr>
      <vt:lpstr>22. Пускать щепки по течению, рыть каналы и делать запруды.</vt:lpstr>
      <vt:lpstr>23. Построить шалаш.</vt:lpstr>
      <vt:lpstr>24. Трясти ветку дерева, когда ребёнок стоит под ней и устраивать листопад (снегопад, дождик).</vt:lpstr>
      <vt:lpstr>25. Наблюдать восход и закат.</vt:lpstr>
      <vt:lpstr>26. Любоваться лунной дорожкой.</vt:lpstr>
      <vt:lpstr>27. Смотреть на облака и придумывать, на что они похожи.</vt:lpstr>
      <vt:lpstr>28. Сделать флюгер и ловушку для ветра.</vt:lpstr>
      <vt:lpstr>29. Светить в темноте фонариком.</vt:lpstr>
      <vt:lpstr>30. Делать осьминогов из одуванчиков и куколок из шиповника.</vt:lpstr>
      <vt:lpstr>31. Сходить на рыбалку.</vt:lpstr>
      <vt:lpstr>32. Оставлять отпечатки тела на снегу.</vt:lpstr>
      <vt:lpstr>33. Кормить птиц.</vt:lpstr>
      <vt:lpstr>34. Делать секретики.</vt:lpstr>
      <vt:lpstr>35. Строить дом из мебели.</vt:lpstr>
      <vt:lpstr>36. Сидеть у костра и жарить хлеб на прутике.</vt:lpstr>
      <vt:lpstr>37. Запускать воздушного змея.</vt:lpstr>
      <vt:lpstr>38. Крутить ребёнка за руки.</vt:lpstr>
      <vt:lpstr>39. Построить замок из песка, закапываться в песок или вырыть глубокий колодец, чтобы достать до воды.</vt:lpstr>
      <vt:lpstr>40. Сидеть в темноте, при свечах.</vt:lpstr>
      <vt:lpstr>41. Делать чёртиков из намыленных волос.</vt:lpstr>
      <vt:lpstr>42. Дуть в пустую бутылку.</vt:lpstr>
      <vt:lpstr>43. Повторять одно слово много раз, чтобы оно превратилось в другое.</vt:lpstr>
      <vt:lpstr>44. Издавать победный крик каманчей.</vt:lpstr>
      <vt:lpstr>45. Удивляться своей гигантской тени и играть с тенями в догонялки.</vt:lpstr>
      <vt:lpstr>46. Прыгнуть в центр лужи.</vt:lpstr>
      <vt:lpstr>47. Делать записи молоком.</vt:lpstr>
      <vt:lpstr>48. Устроить бурю в стакане воды.</vt:lpstr>
      <vt:lpstr>49. Закопать сокровище в тарелке с кашей.</vt:lpstr>
      <vt:lpstr>50. Объясняться знаками.</vt:lpstr>
      <vt:lpstr>51. Сделать носики из крылаток клёна, ордена из репейника, серёжки из черешен.</vt:lpstr>
      <vt:lpstr>52. Дуть на пушинку.</vt:lpstr>
      <vt:lpstr>53. Оставить травинку в муравейнике и потом попробовать муравьиную кислоту.</vt:lpstr>
      <vt:lpstr>54. Есть заячью капусту, сосать смолу, слизывать берёзовый сок и кленовый сироп, жевать травинки.</vt:lpstr>
      <vt:lpstr>55. Выдавливать формочками печенье.</vt:lpstr>
      <vt:lpstr>56. Нанизывать ягодки на травинку.</vt:lpstr>
      <vt:lpstr>57. Играть в циклопов.</vt:lpstr>
      <vt:lpstr>58. Петь хором.</vt:lpstr>
      <vt:lpstr>59. Починить любимую игрушку.</vt:lpstr>
      <vt:lpstr>60. Пускать мыльные пузырики.</vt:lpstr>
      <vt:lpstr>61. Наряжать ёлку.</vt:lpstr>
      <vt:lpstr>62. Свистеть через стручок акации.</vt:lpstr>
      <vt:lpstr>63. Смастерить кукольный домик.</vt:lpstr>
      <vt:lpstr>64. Залезть на дерево.</vt:lpstr>
      <vt:lpstr>65. Играть в привидений.</vt:lpstr>
      <vt:lpstr>66. Придумывать маскарадные костюмы и наряжаться.</vt:lpstr>
      <vt:lpstr>67. Говорить о мечтах.</vt:lpstr>
      <vt:lpstr>68. Стучать в самодельный барабан.</vt:lpstr>
      <vt:lpstr>69. Выпустить в небо воздушный шар.</vt:lpstr>
      <vt:lpstr>70. Организовать детский праздник.</vt:lpstr>
      <vt:lpstr>71. Смотреть на мир через цветные стёклышки.</vt:lpstr>
      <vt:lpstr>72. Рисовать на запотевшем стекле.</vt:lpstr>
      <vt:lpstr>73. Прыгать в кучи осенней листвы.</vt:lpstr>
      <vt:lpstr>74. Начать обед с десерта.</vt:lpstr>
      <vt:lpstr>75. Надеть на ребёнка свою одежду.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ОБЯЗАТЕЛЬНЫХ ЗАНЯТИЙ С РЕБЁНКОМ</dc:title>
  <dc:creator>BoSS</dc:creator>
  <cp:lastModifiedBy>BoSS</cp:lastModifiedBy>
  <cp:revision>14</cp:revision>
  <dcterms:created xsi:type="dcterms:W3CDTF">2016-06-27T07:10:39Z</dcterms:created>
  <dcterms:modified xsi:type="dcterms:W3CDTF">2016-06-29T15:04:45Z</dcterms:modified>
</cp:coreProperties>
</file>